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6" r:id="rId2"/>
  </p:sldIdLst>
  <p:sldSz cx="18288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4651" autoAdjust="0"/>
  </p:normalViewPr>
  <p:slideViewPr>
    <p:cSldViewPr snapToGrid="0">
      <p:cViewPr varScale="1">
        <p:scale>
          <a:sx n="36" d="100"/>
          <a:sy n="36" d="100"/>
        </p:scale>
        <p:origin x="2742" y="8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974661-FD3D-4B70-AFCE-FCD378613822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3C9B0-30CD-4544-A458-48F425B9E8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228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Times:	Counts:</a:t>
            </a:r>
          </a:p>
          <a:p>
            <a:r>
              <a:rPr lang="en-US" dirty="0" smtClean="0"/>
              <a:t>0	18317</a:t>
            </a:r>
          </a:p>
          <a:p>
            <a:r>
              <a:rPr lang="en-US" baseline="0" dirty="0" smtClean="0"/>
              <a:t>7 days	53600</a:t>
            </a:r>
          </a:p>
          <a:p>
            <a:r>
              <a:rPr lang="en-US" baseline="0" dirty="0" smtClean="0"/>
              <a:t>14 days	103944</a:t>
            </a:r>
          </a:p>
          <a:p>
            <a:r>
              <a:rPr lang="en-US" baseline="0" dirty="0" smtClean="0"/>
              <a:t>14 days, 3 min	111479</a:t>
            </a:r>
          </a:p>
          <a:p>
            <a:r>
              <a:rPr lang="en-US" baseline="0" dirty="0" smtClean="0"/>
              <a:t>14 days + ? Hours 	</a:t>
            </a:r>
          </a:p>
          <a:p>
            <a:r>
              <a:rPr lang="en-US" baseline="0" dirty="0" smtClean="0"/>
              <a:t>15 days	91189</a:t>
            </a:r>
          </a:p>
          <a:p>
            <a:r>
              <a:rPr lang="en-US" baseline="0" dirty="0" smtClean="0"/>
              <a:t>16 days	51788</a:t>
            </a:r>
          </a:p>
          <a:p>
            <a:r>
              <a:rPr lang="en-US" baseline="0" dirty="0" smtClean="0"/>
              <a:t>18 days 	38122</a:t>
            </a:r>
          </a:p>
          <a:p>
            <a:r>
              <a:rPr lang="en-US" baseline="0" dirty="0" smtClean="0"/>
              <a:t>21 days	66978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Counts: </a:t>
            </a:r>
            <a:endParaRPr lang="en-US" dirty="0" smtClean="0"/>
          </a:p>
          <a:p>
            <a:r>
              <a:rPr lang="en-US" dirty="0" smtClean="0"/>
              <a:t>18317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Activate</a:t>
            </a:r>
            <a:r>
              <a:rPr lang="en-US" baseline="0" dirty="0" smtClean="0"/>
              <a:t> immune at 14 days, run to 21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0, 14, 14*</a:t>
            </a:r>
          </a:p>
          <a:p>
            <a:r>
              <a:rPr lang="en-US" baseline="0" dirty="0" smtClean="0"/>
              <a:t>+6  hours, </a:t>
            </a:r>
          </a:p>
          <a:p>
            <a:r>
              <a:rPr lang="en-US" baseline="0" dirty="0" smtClean="0"/>
              <a:t>+1 day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0, 14d, 14d*, +6h</a:t>
            </a:r>
          </a:p>
          <a:p>
            <a:r>
              <a:rPr lang="en-US" baseline="0" dirty="0" smtClean="0"/>
              <a:t>+1d  +2d +4d +1w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0, 14d, 14d*, 14d+6h</a:t>
            </a:r>
          </a:p>
          <a:p>
            <a:r>
              <a:rPr lang="en-US" baseline="0" dirty="0" smtClean="0"/>
              <a:t>15d, 16d, 18d, 21d</a:t>
            </a:r>
          </a:p>
          <a:p>
            <a:endParaRPr lang="en-US" baseline="0" dirty="0" smtClean="0"/>
          </a:p>
          <a:p>
            <a:r>
              <a:rPr lang="en-US" baseline="0" dirty="0" smtClean="0"/>
              <a:t>0,  7, 14d*, 14d+6h</a:t>
            </a:r>
          </a:p>
          <a:p>
            <a:r>
              <a:rPr lang="en-US" baseline="0" dirty="0" smtClean="0"/>
              <a:t>15d, 16d, 18d, 21d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6</a:t>
            </a:r>
          </a:p>
          <a:p>
            <a:r>
              <a:rPr lang="en-US" baseline="0" dirty="0" smtClean="0"/>
              <a:t>24</a:t>
            </a:r>
          </a:p>
          <a:p>
            <a:r>
              <a:rPr lang="en-US" baseline="0" dirty="0" smtClean="0"/>
              <a:t>48 </a:t>
            </a:r>
          </a:p>
          <a:p>
            <a:r>
              <a:rPr lang="en-US" baseline="0" dirty="0" smtClean="0"/>
              <a:t>96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93C9B0-30CD-4544-A458-48F425B9E8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46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244726"/>
            <a:ext cx="155448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7204076"/>
            <a:ext cx="13716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00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06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730250"/>
            <a:ext cx="3943350" cy="1162367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730250"/>
            <a:ext cx="11601450" cy="1162367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750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95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3419479"/>
            <a:ext cx="157734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9178929"/>
            <a:ext cx="157734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8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3651250"/>
            <a:ext cx="7772400" cy="87026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3651250"/>
            <a:ext cx="7772400" cy="87026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52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730253"/>
            <a:ext cx="15773400" cy="26511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3362326"/>
            <a:ext cx="7736680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5010150"/>
            <a:ext cx="7736680" cy="73691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3362326"/>
            <a:ext cx="7774782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5010150"/>
            <a:ext cx="7774782" cy="73691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125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623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30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14400"/>
            <a:ext cx="5898356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974853"/>
            <a:ext cx="92583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4114800"/>
            <a:ext cx="5898356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144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14400"/>
            <a:ext cx="5898356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974853"/>
            <a:ext cx="92583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4114800"/>
            <a:ext cx="5898356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49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730253"/>
            <a:ext cx="157734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3651250"/>
            <a:ext cx="157734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2712703"/>
            <a:ext cx="41148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468AA1-BB38-4BF7-97F8-9B4F17E46213}" type="datetimeFigureOut">
              <a:rPr lang="en-US" smtClean="0"/>
              <a:t>8/31/2017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2712703"/>
            <a:ext cx="61722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2712703"/>
            <a:ext cx="41148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F48B7-6741-45EB-AFFD-2EECB3EA9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38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96482" y="-5092116"/>
            <a:ext cx="7772400" cy="7772400"/>
          </a:xfrm>
          <a:prstGeom prst="rect">
            <a:avLst/>
          </a:prstGeom>
        </p:spPr>
      </p:pic>
      <p:grpSp>
        <p:nvGrpSpPr>
          <p:cNvPr id="56" name="Group 55"/>
          <p:cNvGrpSpPr/>
          <p:nvPr/>
        </p:nvGrpSpPr>
        <p:grpSpPr>
          <a:xfrm>
            <a:off x="0" y="0"/>
            <a:ext cx="18288000" cy="9144000"/>
            <a:chOff x="0" y="0"/>
            <a:chExt cx="18288000" cy="9144000"/>
          </a:xfrm>
        </p:grpSpPr>
        <p:grpSp>
          <p:nvGrpSpPr>
            <p:cNvPr id="52" name="Group 51"/>
            <p:cNvGrpSpPr/>
            <p:nvPr/>
          </p:nvGrpSpPr>
          <p:grpSpPr>
            <a:xfrm>
              <a:off x="0" y="0"/>
              <a:ext cx="18288000" cy="4572000"/>
              <a:chOff x="0" y="0"/>
              <a:chExt cx="18288000" cy="4572000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4572000" cy="4572000"/>
              </a:xfrm>
              <a:prstGeom prst="rect">
                <a:avLst/>
              </a:prstGeom>
            </p:spPr>
          </p:pic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2000" y="0"/>
                <a:ext cx="4572000" cy="4572000"/>
              </a:xfrm>
              <a:prstGeom prst="rect">
                <a:avLst/>
              </a:prstGeom>
            </p:spPr>
          </p:pic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44000" y="0"/>
                <a:ext cx="4572000" cy="4572000"/>
              </a:xfrm>
              <a:prstGeom prst="rect">
                <a:avLst/>
              </a:prstGeom>
            </p:spPr>
          </p:pic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16000" y="0"/>
                <a:ext cx="4572000" cy="4572000"/>
              </a:xfrm>
              <a:prstGeom prst="rect">
                <a:avLst/>
              </a:prstGeom>
            </p:spPr>
          </p:pic>
        </p:grpSp>
        <p:grpSp>
          <p:nvGrpSpPr>
            <p:cNvPr id="53" name="Group 52"/>
            <p:cNvGrpSpPr/>
            <p:nvPr/>
          </p:nvGrpSpPr>
          <p:grpSpPr>
            <a:xfrm>
              <a:off x="0" y="4572000"/>
              <a:ext cx="18288000" cy="4572000"/>
              <a:chOff x="0" y="4572000"/>
              <a:chExt cx="18288000" cy="4572000"/>
            </a:xfrm>
          </p:grpSpPr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4572000"/>
                <a:ext cx="4572000" cy="4572000"/>
              </a:xfrm>
              <a:prstGeom prst="rect">
                <a:avLst/>
              </a:prstGeom>
            </p:spPr>
          </p:pic>
          <p:pic>
            <p:nvPicPr>
              <p:cNvPr id="36" name="Picture 35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72000" y="4572000"/>
                <a:ext cx="4572000" cy="4572000"/>
              </a:xfrm>
              <a:prstGeom prst="rect">
                <a:avLst/>
              </a:prstGeom>
            </p:spPr>
          </p:pic>
          <p:pic>
            <p:nvPicPr>
              <p:cNvPr id="37" name="Picture 36"/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44000" y="4572000"/>
                <a:ext cx="4572000" cy="4572000"/>
              </a:xfrm>
              <a:prstGeom prst="rect">
                <a:avLst/>
              </a:prstGeom>
            </p:spPr>
          </p:pic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16000" y="4572000"/>
                <a:ext cx="4572000" cy="4572000"/>
              </a:xfrm>
              <a:prstGeom prst="rect">
                <a:avLst/>
              </a:prstGeom>
            </p:spPr>
          </p:pic>
        </p:grpSp>
        <p:grpSp>
          <p:nvGrpSpPr>
            <p:cNvPr id="54" name="Group 53"/>
            <p:cNvGrpSpPr/>
            <p:nvPr/>
          </p:nvGrpSpPr>
          <p:grpSpPr>
            <a:xfrm>
              <a:off x="0" y="0"/>
              <a:ext cx="15736361" cy="707886"/>
              <a:chOff x="0" y="0"/>
              <a:chExt cx="15736361" cy="707886"/>
            </a:xfrm>
          </p:grpSpPr>
          <p:sp>
            <p:nvSpPr>
              <p:cNvPr id="25" name="TextBox 24"/>
              <p:cNvSpPr txBox="1">
                <a:spLocks noChangeAspect="1"/>
              </p:cNvSpPr>
              <p:nvPr/>
            </p:nvSpPr>
            <p:spPr>
              <a:xfrm>
                <a:off x="0" y="0"/>
                <a:ext cx="141256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0 days</a:t>
                </a:r>
              </a:p>
              <a:p>
                <a:r>
                  <a:rPr lang="en-US" sz="2000" dirty="0" smtClean="0"/>
                  <a:t>18,317 cells</a:t>
                </a:r>
                <a:endParaRPr lang="en-US" sz="2000" dirty="0"/>
              </a:p>
            </p:txBody>
          </p:sp>
          <p:sp>
            <p:nvSpPr>
              <p:cNvPr id="41" name="TextBox 40"/>
              <p:cNvSpPr txBox="1">
                <a:spLocks noChangeAspect="1"/>
              </p:cNvSpPr>
              <p:nvPr/>
            </p:nvSpPr>
            <p:spPr>
              <a:xfrm>
                <a:off x="13716000" y="0"/>
                <a:ext cx="2020361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14 days + 6 hours</a:t>
                </a:r>
              </a:p>
              <a:p>
                <a:r>
                  <a:rPr lang="en-US" sz="2000" dirty="0" smtClean="0"/>
                  <a:t>113,668 cells</a:t>
                </a:r>
                <a:endParaRPr lang="en-US" sz="2000" dirty="0"/>
              </a:p>
            </p:txBody>
          </p:sp>
          <p:sp>
            <p:nvSpPr>
              <p:cNvPr id="42" name="TextBox 41"/>
              <p:cNvSpPr txBox="1">
                <a:spLocks noChangeAspect="1"/>
              </p:cNvSpPr>
              <p:nvPr/>
            </p:nvSpPr>
            <p:spPr>
              <a:xfrm>
                <a:off x="9144000" y="0"/>
                <a:ext cx="182473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14 days + 3 min</a:t>
                </a:r>
              </a:p>
              <a:p>
                <a:r>
                  <a:rPr lang="en-US" sz="2000" dirty="0" smtClean="0"/>
                  <a:t>111,479 cells</a:t>
                </a:r>
                <a:endParaRPr lang="en-US" sz="2000" dirty="0"/>
              </a:p>
            </p:txBody>
          </p:sp>
          <p:sp>
            <p:nvSpPr>
              <p:cNvPr id="43" name="TextBox 42"/>
              <p:cNvSpPr txBox="1">
                <a:spLocks noChangeAspect="1"/>
              </p:cNvSpPr>
              <p:nvPr/>
            </p:nvSpPr>
            <p:spPr>
              <a:xfrm>
                <a:off x="4572000" y="0"/>
                <a:ext cx="141256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7 days</a:t>
                </a:r>
              </a:p>
              <a:p>
                <a:r>
                  <a:rPr lang="en-US" sz="2000" dirty="0" smtClean="0"/>
                  <a:t>53,600 cells</a:t>
                </a:r>
                <a:endParaRPr lang="en-US" sz="2000" dirty="0"/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0" y="4572000"/>
              <a:ext cx="15128566" cy="707886"/>
              <a:chOff x="0" y="4572000"/>
              <a:chExt cx="15128566" cy="707886"/>
            </a:xfrm>
          </p:grpSpPr>
          <p:sp>
            <p:nvSpPr>
              <p:cNvPr id="44" name="TextBox 43"/>
              <p:cNvSpPr txBox="1">
                <a:spLocks noChangeAspect="1"/>
              </p:cNvSpPr>
              <p:nvPr/>
            </p:nvSpPr>
            <p:spPr>
              <a:xfrm>
                <a:off x="0" y="4572000"/>
                <a:ext cx="141256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15 days</a:t>
                </a:r>
              </a:p>
              <a:p>
                <a:r>
                  <a:rPr lang="en-US" sz="2000" dirty="0" smtClean="0"/>
                  <a:t>91,189 cells</a:t>
                </a:r>
                <a:endParaRPr lang="en-US" sz="2000" dirty="0"/>
              </a:p>
            </p:txBody>
          </p:sp>
          <p:sp>
            <p:nvSpPr>
              <p:cNvPr id="45" name="TextBox 44"/>
              <p:cNvSpPr txBox="1">
                <a:spLocks noChangeAspect="1"/>
              </p:cNvSpPr>
              <p:nvPr/>
            </p:nvSpPr>
            <p:spPr>
              <a:xfrm>
                <a:off x="13716000" y="4572000"/>
                <a:ext cx="141256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21 days</a:t>
                </a:r>
              </a:p>
              <a:p>
                <a:r>
                  <a:rPr lang="en-US" sz="2000" dirty="0" smtClean="0"/>
                  <a:t>66,978 cells</a:t>
                </a:r>
                <a:endParaRPr lang="en-US" sz="2000" dirty="0"/>
              </a:p>
            </p:txBody>
          </p:sp>
          <p:sp>
            <p:nvSpPr>
              <p:cNvPr id="46" name="TextBox 45"/>
              <p:cNvSpPr txBox="1">
                <a:spLocks noChangeAspect="1"/>
              </p:cNvSpPr>
              <p:nvPr/>
            </p:nvSpPr>
            <p:spPr>
              <a:xfrm>
                <a:off x="9144000" y="4572000"/>
                <a:ext cx="141256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18 days</a:t>
                </a:r>
              </a:p>
              <a:p>
                <a:r>
                  <a:rPr lang="en-US" sz="2000" dirty="0" smtClean="0"/>
                  <a:t>38,122 cells</a:t>
                </a:r>
                <a:endParaRPr lang="en-US" sz="2000" dirty="0"/>
              </a:p>
            </p:txBody>
          </p:sp>
          <p:sp>
            <p:nvSpPr>
              <p:cNvPr id="47" name="TextBox 46"/>
              <p:cNvSpPr txBox="1">
                <a:spLocks noChangeAspect="1"/>
              </p:cNvSpPr>
              <p:nvPr/>
            </p:nvSpPr>
            <p:spPr>
              <a:xfrm>
                <a:off x="4572000" y="4572000"/>
                <a:ext cx="1412566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16 days</a:t>
                </a:r>
              </a:p>
              <a:p>
                <a:r>
                  <a:rPr lang="en-US" sz="2000" dirty="0" smtClean="0"/>
                  <a:t>51,788 cells</a:t>
                </a:r>
                <a:endParaRPr lang="en-US" sz="2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68244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</TotalTime>
  <Words>41</Words>
  <Application>Microsoft Office PowerPoint</Application>
  <PresentationFormat>Custom</PresentationFormat>
  <Paragraphs>61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Macklin, Paul</dc:creator>
  <cp:lastModifiedBy>Macklin, Paul</cp:lastModifiedBy>
  <cp:revision>75</cp:revision>
  <dcterms:created xsi:type="dcterms:W3CDTF">2017-08-31T15:21:41Z</dcterms:created>
  <dcterms:modified xsi:type="dcterms:W3CDTF">2017-08-31T20:51:04Z</dcterms:modified>
</cp:coreProperties>
</file>

<file path=docProps/thumbnail.jpeg>
</file>